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874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064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7181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9636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274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2205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7714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799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841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143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798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06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528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368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308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13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43B7-257F-4469-B5B3-594173A1D0F3}" type="datetimeFigureOut">
              <a:rPr lang="en-CA" smtClean="0"/>
              <a:t>2020-02-18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0911C3-F054-4A4F-9E88-4CC8211E70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88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 a randomizer:</a:t>
            </a: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75224"/>
            <a:ext cx="8939138" cy="233289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27342" y="3156559"/>
            <a:ext cx="8868428" cy="5010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30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676466" cy="13208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Add code to the</a:t>
            </a:r>
            <a:r>
              <a:rPr lang="en-CA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sz="4000" dirty="0">
                <a:solidFill>
                  <a:srgbClr val="0000FF"/>
                </a:solidFill>
                <a:latin typeface="Consolas" panose="020B0609020204030204" pitchFamily="49" charset="0"/>
              </a:rPr>
              <a:t>Sub</a:t>
            </a:r>
            <a:r>
              <a:rPr lang="en-CA" sz="4000" dirty="0">
                <a:solidFill>
                  <a:srgbClr val="000000"/>
                </a:solidFill>
                <a:latin typeface="Consolas" panose="020B0609020204030204" pitchFamily="49" charset="0"/>
              </a:rPr>
              <a:t> wonky(i </a:t>
            </a:r>
            <a:r>
              <a:rPr lang="en-CA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CA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sz="4000" dirty="0">
                <a:solidFill>
                  <a:srgbClr val="0000FF"/>
                </a:solidFill>
                <a:latin typeface="Consolas" panose="020B0609020204030204" pitchFamily="49" charset="0"/>
              </a:rPr>
              <a:t>Integer</a:t>
            </a:r>
            <a:r>
              <a:rPr lang="en-CA" sz="4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CA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56194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After we have added the old number (that’s displayed on the button)</a:t>
            </a:r>
          </a:p>
          <a:p>
            <a:pPr lvl="1"/>
            <a:r>
              <a:rPr lang="en-CA" dirty="0" smtClean="0"/>
              <a:t>Generate a new number for next click</a:t>
            </a:r>
          </a:p>
          <a:p>
            <a:pPr lvl="1"/>
            <a:r>
              <a:rPr lang="en-CA" dirty="0" smtClean="0"/>
              <a:t>Display it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4827"/>
          <a:stretch/>
        </p:blipFill>
        <p:spPr>
          <a:xfrm>
            <a:off x="426720" y="3425899"/>
            <a:ext cx="10024872" cy="263331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78700" y="4766509"/>
            <a:ext cx="5987442" cy="11298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39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472506" cy="1320800"/>
          </a:xfrm>
        </p:spPr>
        <p:txBody>
          <a:bodyPr/>
          <a:lstStyle/>
          <a:p>
            <a:r>
              <a:rPr lang="en-CA" dirty="0" smtClean="0"/>
              <a:t>Give the buttons random numbers on </a:t>
            </a:r>
            <a:r>
              <a:rPr lang="en-CA" b="1" dirty="0" smtClean="0">
                <a:solidFill>
                  <a:srgbClr val="7030A0"/>
                </a:solidFill>
              </a:rPr>
              <a:t>Load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061"/>
            <a:ext cx="9472506" cy="3880773"/>
          </a:xfrm>
        </p:spPr>
        <p:txBody>
          <a:bodyPr/>
          <a:lstStyle/>
          <a:p>
            <a:r>
              <a:rPr lang="en-CA" dirty="0" smtClean="0"/>
              <a:t>Use a loop to run through and give all of the integers and buttons a value.</a:t>
            </a:r>
          </a:p>
          <a:p>
            <a:r>
              <a:rPr lang="en-CA" dirty="0" smtClean="0"/>
              <a:t>Basic loop: Needs an index (i) that goes from 0 to 5.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482" y="2987205"/>
            <a:ext cx="7893798" cy="34776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25356" y="4726005"/>
            <a:ext cx="6087651" cy="15759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87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 the randomization code</a:t>
            </a:r>
            <a:br>
              <a:rPr lang="en-CA" dirty="0" smtClean="0"/>
            </a:br>
            <a:r>
              <a:rPr lang="en-CA" dirty="0" smtClean="0"/>
              <a:t>(Like Slide 2!)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" b="4400"/>
          <a:stretch/>
        </p:blipFill>
        <p:spPr>
          <a:xfrm>
            <a:off x="677334" y="2160589"/>
            <a:ext cx="6544737" cy="29143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89365" y="3157621"/>
            <a:ext cx="5633748" cy="10359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31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73090" cy="1320800"/>
          </a:xfrm>
        </p:spPr>
        <p:txBody>
          <a:bodyPr/>
          <a:lstStyle/>
          <a:p>
            <a:r>
              <a:rPr lang="en-CA" dirty="0" smtClean="0"/>
              <a:t>For Fun: Randomize the colour of the button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328"/>
            <a:ext cx="10515600" cy="4864608"/>
          </a:xfrm>
        </p:spPr>
        <p:txBody>
          <a:bodyPr>
            <a:normAutofit/>
          </a:bodyPr>
          <a:lstStyle/>
          <a:p>
            <a:r>
              <a:rPr lang="en-CA" dirty="0" smtClean="0"/>
              <a:t>Add this to wonky(i)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8-Bit color uses the values from 0 to 255</a:t>
            </a:r>
          </a:p>
          <a:p>
            <a:r>
              <a:rPr lang="en-CA" dirty="0" smtClean="0"/>
              <a:t>RGB color is: </a:t>
            </a:r>
            <a:r>
              <a:rPr lang="en-CA" dirty="0" smtClean="0">
                <a:solidFill>
                  <a:srgbClr val="FF0000"/>
                </a:solidFill>
              </a:rPr>
              <a:t>Red</a:t>
            </a:r>
            <a:r>
              <a:rPr lang="en-CA" dirty="0" smtClean="0"/>
              <a:t>, </a:t>
            </a:r>
            <a:r>
              <a:rPr lang="en-CA" dirty="0" smtClean="0">
                <a:solidFill>
                  <a:srgbClr val="00B050"/>
                </a:solidFill>
              </a:rPr>
              <a:t>Green</a:t>
            </a:r>
            <a:r>
              <a:rPr lang="en-CA" dirty="0" smtClean="0"/>
              <a:t>, </a:t>
            </a:r>
            <a:r>
              <a:rPr lang="en-CA" dirty="0" smtClean="0">
                <a:solidFill>
                  <a:srgbClr val="00B0F0"/>
                </a:solidFill>
              </a:rPr>
              <a:t>Blue</a:t>
            </a:r>
            <a:r>
              <a:rPr lang="en-CA" dirty="0" smtClean="0"/>
              <a:t>.</a:t>
            </a:r>
          </a:p>
          <a:p>
            <a:r>
              <a:rPr lang="en-CA" dirty="0" smtClean="0"/>
              <a:t>FYI: </a:t>
            </a:r>
            <a:r>
              <a:rPr lang="en-CA" dirty="0" err="1" smtClean="0"/>
              <a:t>r.Next</a:t>
            </a:r>
            <a:r>
              <a:rPr lang="en-CA" dirty="0" smtClean="0"/>
              <a:t> will generate a number smaller than the second number… </a:t>
            </a:r>
          </a:p>
          <a:p>
            <a:pPr lvl="1"/>
            <a:r>
              <a:rPr lang="en-CA" dirty="0" err="1" smtClean="0"/>
              <a:t>ie</a:t>
            </a:r>
            <a:r>
              <a:rPr lang="en-CA" dirty="0" smtClean="0"/>
              <a:t>: less than 256.</a:t>
            </a:r>
            <a:endParaRPr lang="en-CA" dirty="0"/>
          </a:p>
        </p:txBody>
      </p:sp>
      <p:grpSp>
        <p:nvGrpSpPr>
          <p:cNvPr id="9" name="Group 8"/>
          <p:cNvGrpSpPr/>
          <p:nvPr/>
        </p:nvGrpSpPr>
        <p:grpSpPr>
          <a:xfrm>
            <a:off x="365760" y="2163064"/>
            <a:ext cx="11091672" cy="643128"/>
            <a:chOff x="365760" y="2163064"/>
            <a:chExt cx="11091672" cy="64312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1910" r="2887"/>
            <a:stretch/>
          </p:blipFill>
          <p:spPr>
            <a:xfrm>
              <a:off x="365760" y="2163064"/>
              <a:ext cx="11091672" cy="639064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>
              <a:off x="5257800" y="2792984"/>
              <a:ext cx="173736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360920" y="2806192"/>
              <a:ext cx="173736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9445752" y="2806192"/>
              <a:ext cx="173736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27261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C1E36C939F7468472DDF4EC23D497" ma:contentTypeVersion="30" ma:contentTypeDescription="Create a new document." ma:contentTypeScope="" ma:versionID="2785b05355b9a1aac7aa9705485e6da8">
  <xsd:schema xmlns:xsd="http://www.w3.org/2001/XMLSchema" xmlns:xs="http://www.w3.org/2001/XMLSchema" xmlns:p="http://schemas.microsoft.com/office/2006/metadata/properties" xmlns:ns3="9938f4b4-0b1a-48a3-b1c7-0f365738e821" xmlns:ns4="593edb99-aa5e-4a81-92ef-53acb73137c7" targetNamespace="http://schemas.microsoft.com/office/2006/metadata/properties" ma:root="true" ma:fieldsID="2fd8f390f009f921abbc96a7125a93df" ns3:_="" ns4:_="">
    <xsd:import namespace="9938f4b4-0b1a-48a3-b1c7-0f365738e821"/>
    <xsd:import namespace="593edb99-aa5e-4a81-92ef-53acb73137c7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8f4b4-0b1a-48a3-b1c7-0f365738e821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3" nillable="true" ma:displayName="Is Collaboration Space Locked" ma:internalName="Is_Collaboration_Space_Locked">
      <xsd:simpleType>
        <xsd:restriction base="dms:Boolean"/>
      </xsd:simpleType>
    </xsd:element>
    <xsd:element name="IsNotebookLocked" ma:index="24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edb99-aa5e-4a81-92ef-53acb73137c7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sChannelId xmlns="9938f4b4-0b1a-48a3-b1c7-0f365738e821" xsi:nil="true"/>
    <Has_Teacher_Only_SectionGroup xmlns="9938f4b4-0b1a-48a3-b1c7-0f365738e821" xsi:nil="true"/>
    <FolderType xmlns="9938f4b4-0b1a-48a3-b1c7-0f365738e821" xsi:nil="true"/>
    <Teachers xmlns="9938f4b4-0b1a-48a3-b1c7-0f365738e821">
      <UserInfo>
        <DisplayName/>
        <AccountId xsi:nil="true"/>
        <AccountType/>
      </UserInfo>
    </Teachers>
    <Invited_Teachers xmlns="9938f4b4-0b1a-48a3-b1c7-0f365738e821" xsi:nil="true"/>
    <Invited_Students xmlns="9938f4b4-0b1a-48a3-b1c7-0f365738e821" xsi:nil="true"/>
    <DefaultSectionNames xmlns="9938f4b4-0b1a-48a3-b1c7-0f365738e821" xsi:nil="true"/>
    <Is_Collaboration_Space_Locked xmlns="9938f4b4-0b1a-48a3-b1c7-0f365738e821" xsi:nil="true"/>
    <Owner xmlns="9938f4b4-0b1a-48a3-b1c7-0f365738e821">
      <UserInfo>
        <DisplayName/>
        <AccountId xsi:nil="true"/>
        <AccountType/>
      </UserInfo>
    </Owner>
    <Students xmlns="9938f4b4-0b1a-48a3-b1c7-0f365738e821">
      <UserInfo>
        <DisplayName/>
        <AccountId xsi:nil="true"/>
        <AccountType/>
      </UserInfo>
    </Students>
    <IsNotebookLocked xmlns="9938f4b4-0b1a-48a3-b1c7-0f365738e821" xsi:nil="true"/>
    <NotebookType xmlns="9938f4b4-0b1a-48a3-b1c7-0f365738e821" xsi:nil="true"/>
    <CultureName xmlns="9938f4b4-0b1a-48a3-b1c7-0f365738e821" xsi:nil="true"/>
    <Student_Groups xmlns="9938f4b4-0b1a-48a3-b1c7-0f365738e821">
      <UserInfo>
        <DisplayName/>
        <AccountId xsi:nil="true"/>
        <AccountType/>
      </UserInfo>
    </Student_Groups>
    <AppVersion xmlns="9938f4b4-0b1a-48a3-b1c7-0f365738e821" xsi:nil="true"/>
    <Templates xmlns="9938f4b4-0b1a-48a3-b1c7-0f365738e821" xsi:nil="true"/>
    <Self_Registration_Enabled xmlns="9938f4b4-0b1a-48a3-b1c7-0f365738e821" xsi:nil="true"/>
  </documentManagement>
</p:properties>
</file>

<file path=customXml/itemProps1.xml><?xml version="1.0" encoding="utf-8"?>
<ds:datastoreItem xmlns:ds="http://schemas.openxmlformats.org/officeDocument/2006/customXml" ds:itemID="{1B5E7E8F-8EA1-488E-9260-FB7B7C6377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38f4b4-0b1a-48a3-b1c7-0f365738e821"/>
    <ds:schemaRef ds:uri="593edb99-aa5e-4a81-92ef-53acb73137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AC0D0-A8EE-4E85-AE1A-E70CBABA25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579BA6-BC7D-4581-A4C7-253B2E1A6E3A}">
  <ds:schemaRefs>
    <ds:schemaRef ds:uri="http://purl.org/dc/terms/"/>
    <ds:schemaRef ds:uri="9938f4b4-0b1a-48a3-b1c7-0f365738e821"/>
    <ds:schemaRef ds:uri="http://schemas.microsoft.com/office/2006/documentManagement/types"/>
    <ds:schemaRef ds:uri="http://schemas.openxmlformats.org/package/2006/metadata/core-properties"/>
    <ds:schemaRef ds:uri="593edb99-aa5e-4a81-92ef-53acb73137c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132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Consolas</vt:lpstr>
      <vt:lpstr>Trebuchet MS</vt:lpstr>
      <vt:lpstr>Wingdings 3</vt:lpstr>
      <vt:lpstr>Facet</vt:lpstr>
      <vt:lpstr>Add a randomizer:</vt:lpstr>
      <vt:lpstr>Add code to the Sub wonky(i As Integer)</vt:lpstr>
      <vt:lpstr>Give the buttons random numbers on Load</vt:lpstr>
      <vt:lpstr>Add the randomization code (Like Slide 2!)</vt:lpstr>
      <vt:lpstr>For Fun: Randomize the colour of the button</vt:lpstr>
    </vt:vector>
  </TitlesOfParts>
  <Company>School District #36 (Surrey)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a randomizer:</dc:title>
  <dc:creator>Nathan Hapke</dc:creator>
  <cp:lastModifiedBy>Nathan Hapke</cp:lastModifiedBy>
  <cp:revision>4</cp:revision>
  <dcterms:created xsi:type="dcterms:W3CDTF">2020-02-18T22:35:04Z</dcterms:created>
  <dcterms:modified xsi:type="dcterms:W3CDTF">2020-02-18T23:34:55Z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0x0101009ABC1E36C939F7468472DDF4EC23D497</vt:lpwstr>
  </property>
</Properties>
</file>